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4" d="100"/>
          <a:sy n="74" d="100"/>
        </p:scale>
        <p:origin x="1013" y="10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7EFDE4-D2E5-47B4-B157-B6CCFC9E3A5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ECA9ABD-1246-412E-BCFF-DF9667D99AC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2B75192-6ECA-4C9F-AE20-05DDC6B447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41EB6F-246A-49B6-B69F-C5F4410C4251}" type="datetimeFigureOut">
              <a:rPr lang="en-US" smtClean="0"/>
              <a:t>12/6/2020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E28A5ED-D9A8-4DE0-9B00-B7910A2044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8BF8CB6-AE3C-4745-916B-C34E72DD22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9628EC-B490-4CD4-8BFF-203B9EC78D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24940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8098FD-8078-4A01-AD4F-D52B4AA161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7C96A9E-8180-4873-B184-45A483DFBC1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8FB609-9469-43AD-8FA5-4678727993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41EB6F-246A-49B6-B69F-C5F4410C4251}" type="datetimeFigureOut">
              <a:rPr lang="en-US" smtClean="0"/>
              <a:t>12/6/2020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F17F573-FDC9-4BFC-B2E5-94A2826708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CECBEAE-024B-4B60-81CD-BE1E51A7DC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9628EC-B490-4CD4-8BFF-203B9EC78D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022382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664737B-93AF-4BD9-8D6E-49AA4996627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AD01A6D-1D5C-44EC-97C8-9AD8D96D714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00FBAF5-068A-46D4-A957-D087E38752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41EB6F-246A-49B6-B69F-C5F4410C4251}" type="datetimeFigureOut">
              <a:rPr lang="en-US" smtClean="0"/>
              <a:t>12/6/2020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0B86C8-32BC-4387-A5EB-2395138AC8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218662D-F51D-4FAC-87EB-CEECACA2D5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9628EC-B490-4CD4-8BFF-203B9EC78D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92651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8E62A9-A9CC-46DF-8F50-3987FEB12E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B2DF2E-B266-4388-9156-C106AEE8A90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B7AF847-1BE5-4E53-864F-566EE85E57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41EB6F-246A-49B6-B69F-C5F4410C4251}" type="datetimeFigureOut">
              <a:rPr lang="en-US" smtClean="0"/>
              <a:t>12/6/2020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0A1190D-E78D-477A-8556-8D2FB8D658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DF3104-FBEC-40FF-A12B-35C372973A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9628EC-B490-4CD4-8BFF-203B9EC78D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77156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B2B3AC-19F5-48BE-A2D4-985F9C7B36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FB2B350-A9D4-4A5C-8251-B04274454A3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8C01A7E-2E73-4C8C-891B-E4E74E722E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41EB6F-246A-49B6-B69F-C5F4410C4251}" type="datetimeFigureOut">
              <a:rPr lang="en-US" smtClean="0"/>
              <a:t>12/6/2020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8C3475-56E3-4714-8E40-CA85B218C5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3BF70F-2C86-4F2F-BF0D-A5966000EC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9628EC-B490-4CD4-8BFF-203B9EC78D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229628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3015BC-32A1-4873-B4AE-6620F422B4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8EA9D6-88AC-4845-BE61-31C2475A407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7501385-BEBD-4B45-AE44-7E162DF4D14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F3CF6EE-857F-4530-86B9-C00DC092D9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41EB6F-246A-49B6-B69F-C5F4410C4251}" type="datetimeFigureOut">
              <a:rPr lang="en-US" smtClean="0"/>
              <a:t>12/6/2020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C98C005-7E02-485A-BE92-C8E3831A07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229EE93-D631-40EC-8448-D770CE9C03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9628EC-B490-4CD4-8BFF-203B9EC78D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58722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801974-B67B-42BC-A316-9EC811D59D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0D5673B-AD7E-4C7E-852E-BE97CF37AF7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C137C05-7F77-4C0C-8456-FD2280326E9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1BEAC17-E032-4055-B41A-49F2BED992B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FBA4DA6-DA8D-4E68-B1BA-E25F872A689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4C40746-DFC5-4E3A-99DE-D29D154611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41EB6F-246A-49B6-B69F-C5F4410C4251}" type="datetimeFigureOut">
              <a:rPr lang="en-US" smtClean="0"/>
              <a:t>12/6/2020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5B74F3B-DB9B-4E21-B54D-6786B2FB44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4804971-41AB-4B59-AD41-26DF626672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9628EC-B490-4CD4-8BFF-203B9EC78D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20869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357C5D-338D-4741-9830-ACC68799B8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5760ADF-4C30-4B66-8F04-3E44FDEAA5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41EB6F-246A-49B6-B69F-C5F4410C4251}" type="datetimeFigureOut">
              <a:rPr lang="en-US" smtClean="0"/>
              <a:t>12/6/2020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E134A21-4DF6-417A-9C39-7F6860B01D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25B7D8-5E78-4702-B44A-319937A2D2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9628EC-B490-4CD4-8BFF-203B9EC78D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083382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0C5C74A-DC1B-494C-8194-83A4F5E75E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41EB6F-246A-49B6-B69F-C5F4410C4251}" type="datetimeFigureOut">
              <a:rPr lang="en-US" smtClean="0"/>
              <a:t>12/6/2020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A820B67-6FF9-4766-B64A-2C7B0EED90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836743F-A1FB-4210-A8E5-0CD38F468C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9628EC-B490-4CD4-8BFF-203B9EC78D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83470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6548E3-B156-4E49-B560-31FBBF8698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9A2F8E-48B5-4B0E-9D86-CF905C9F12B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BCEAB8A-D10B-45F3-A23A-2E3FA1B63E0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B22B4CA-B911-4D8F-A692-A419BD1F75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41EB6F-246A-49B6-B69F-C5F4410C4251}" type="datetimeFigureOut">
              <a:rPr lang="en-US" smtClean="0"/>
              <a:t>12/6/2020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AC43768-9E93-438A-819E-C56858DC78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392CFF0-A314-499B-A09B-6B0FF54CD4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9628EC-B490-4CD4-8BFF-203B9EC78D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9381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8B5A95-2211-4E82-9272-A41656F4C5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10735F5-8608-41A5-A44B-CD88084DE1E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FD1D804-7121-409B-918D-957D68B5D44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6461FE6-CD79-4A15-A702-A90ED16F82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41EB6F-246A-49B6-B69F-C5F4410C4251}" type="datetimeFigureOut">
              <a:rPr lang="en-US" smtClean="0"/>
              <a:t>12/6/2020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683A232-9905-4214-BC76-19350C1686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1C6F70A-ED01-4F43-B47B-DA1021CF38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9628EC-B490-4CD4-8BFF-203B9EC78D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67223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740E4CB-E7AF-4CFC-8346-5A2B49DFA6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7B3B3B0-E1F4-4347-AE65-847C206D69A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CF6DB29-3A7C-4475-BE2E-BFC1E9E2615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D41EB6F-246A-49B6-B69F-C5F4410C4251}" type="datetimeFigureOut">
              <a:rPr lang="en-US" smtClean="0"/>
              <a:t>12/6/2020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43A6417-7D6C-4A58-B751-074B727746E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3D0E04-F128-4DA8-AE9E-EF0978B0356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B9628EC-B490-4CD4-8BFF-203B9EC78D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58713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Screen Recording 4">
            <a:hlinkClick r:id="" action="ppaction://media"/>
            <a:extLst>
              <a:ext uri="{FF2B5EF4-FFF2-40B4-BE49-F238E27FC236}">
                <a16:creationId xmlns:a16="http://schemas.microsoft.com/office/drawing/2014/main" id="{576BC1A1-B34B-4E01-A271-252F59EDA6B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242888"/>
            <a:ext cx="12192000" cy="63706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47715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0537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</TotalTime>
  <Words>0</Words>
  <Application>Microsoft Office PowerPoint</Application>
  <PresentationFormat>Widescreen</PresentationFormat>
  <Paragraphs>0</Paragraphs>
  <Slides>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Ingle, Pravin</dc:creator>
  <cp:lastModifiedBy>Ingle, Pravin</cp:lastModifiedBy>
  <cp:revision>1</cp:revision>
  <dcterms:created xsi:type="dcterms:W3CDTF">2020-12-06T21:56:03Z</dcterms:created>
  <dcterms:modified xsi:type="dcterms:W3CDTF">2020-12-06T22:03:25Z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7fea2623-af8f-4fb8-b1cf-b63cc8e496aa_Enabled">
    <vt:lpwstr>true</vt:lpwstr>
  </property>
  <property fmtid="{D5CDD505-2E9C-101B-9397-08002B2CF9AE}" pid="3" name="MSIP_Label_7fea2623-af8f-4fb8-b1cf-b63cc8e496aa_SetDate">
    <vt:lpwstr>2020-12-06T22:03:25Z</vt:lpwstr>
  </property>
  <property fmtid="{D5CDD505-2E9C-101B-9397-08002B2CF9AE}" pid="4" name="MSIP_Label_7fea2623-af8f-4fb8-b1cf-b63cc8e496aa_Method">
    <vt:lpwstr>Standard</vt:lpwstr>
  </property>
  <property fmtid="{D5CDD505-2E9C-101B-9397-08002B2CF9AE}" pid="5" name="MSIP_Label_7fea2623-af8f-4fb8-b1cf-b63cc8e496aa_Name">
    <vt:lpwstr>Internal</vt:lpwstr>
  </property>
  <property fmtid="{D5CDD505-2E9C-101B-9397-08002B2CF9AE}" pid="6" name="MSIP_Label_7fea2623-af8f-4fb8-b1cf-b63cc8e496aa_SiteId">
    <vt:lpwstr>81fa766e-a349-4867-8bf4-ab35e250a08f</vt:lpwstr>
  </property>
  <property fmtid="{D5CDD505-2E9C-101B-9397-08002B2CF9AE}" pid="7" name="MSIP_Label_7fea2623-af8f-4fb8-b1cf-b63cc8e496aa_ActionId">
    <vt:lpwstr>71490275-1cdd-431b-99f5-5013cf04fe3c</vt:lpwstr>
  </property>
  <property fmtid="{D5CDD505-2E9C-101B-9397-08002B2CF9AE}" pid="8" name="MSIP_Label_7fea2623-af8f-4fb8-b1cf-b63cc8e496aa_ContentBits">
    <vt:lpwstr>0</vt:lpwstr>
  </property>
</Properties>
</file>

<file path=docProps/thumbnail.jpeg>
</file>